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Image found : https://www.google.com/imgres?imgurl=http://ucat.osu.edu/wordpress/assets/Perry1.png&amp;imgrefurl=https://ucat.osu.edu/bookshelf/teaching-topics/learning-about-learning/learning-theories/&amp;h=1080&amp;w=1440&amp;tbnid=8ON03_pmM2xMNM:&amp;tbnh=160&amp;tbnw=213&amp;usg=__qxEAhT8uqs_V4qvr5N-_zAyKYJ4%3D&amp;vet=10ahUKEwjyuNnq8ZTaAhXww1kKHejfBCgQ9QEIMDAA..i&amp;docid=0_6-3_c6I6y4tM&amp;sa=X&amp;ved=0ahUKEwjyuNnq8ZTaAhXww1kKHejfBCgQ9QEIMDAA</a:t>
            </a:r>
            <a:endParaRPr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found : https://www.google.com/imgres?imgurl=http://ucat.osu.edu/wordpress/assets/Perry1.png&amp;imgrefurl=https://ucat.osu.edu/bookshelf/teaching-topics/learning-about-learning/learning-theories/&amp;h=1080&amp;w=1440&amp;tbnid=8ON03_pmM2xMNM:&amp;tbnh=160&amp;tbnw=213&amp;usg=__qxEAhT8uqs_V4qvr5N-_zAyKYJ4%3D&amp;vet=10ahUKEwjyuNnq8ZTaAhXww1kKHejfBCgQ9QEIMDAA..i&amp;docid=0_6-3_c6I6y4tM&amp;sa=X&amp;ved=0ahUKEwjyuNnq8ZTaAhXww1kKHejfBCgQ9QEIMDAA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found : https://www.google.com/imgres?imgurl=http://ucat.osu.edu/wordpress/assets/Perry1.png&amp;imgrefurl=https://ucat.osu.edu/bookshelf/teaching-topics/learning-about-learning/learning-theories/&amp;h=1080&amp;w=1440&amp;tbnid=8ON03_pmM2xMNM:&amp;tbnh=160&amp;tbnw=213&amp;usg=__qxEAhT8uqs_V4qvr5N-_zAyKYJ4%3D&amp;vet=10ahUKEwjyuNnq8ZTaAhXww1kKHejfBCgQ9QEIMDAA..i&amp;docid=0_6-3_c6I6y4tM&amp;sa=X&amp;ved=0ahUKEwjyuNnq8ZTaAhXww1kKHejfBCgQ9QEIMDAA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2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0" y="0"/>
            <a:ext cx="9144000" cy="5157300"/>
          </a:xfrm>
          <a:prstGeom prst="frame">
            <a:avLst>
              <a:gd name="adj1" fmla="val 792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8" name="Shape 28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89" name="Shape 289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Shape 291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92" name="Shape 29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Shape 30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Shape 34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Shape 347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Shape 34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Shape 1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Shape 1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Shape 11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Shape 17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Shape 17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Shape 17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Shape 20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Shape 20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Shape 20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Shape 20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8327788" y="6261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Shape 230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Shape 23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Shape 23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0" name="Shape 26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Shape 26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Shape 26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Shape 26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2757300" y="803975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Capstone: Physical Education for Student Success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Mentorship and Workshop Program  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/>
          <p:nvPr/>
        </p:nvSpPr>
        <p:spPr>
          <a:xfrm>
            <a:off x="8279189" y="3604563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Shape 48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484" name="Shape 4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1300" y="682700"/>
            <a:ext cx="5037476" cy="3778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Highest scorer on P.E. ever </a:t>
            </a:r>
            <a:endParaRPr b="1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SCORES WENT UP!!!!</a:t>
            </a:r>
            <a:endParaRPr b="1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Faculty and student satisfaction increased </a:t>
            </a:r>
            <a:endParaRPr b="1"/>
          </a:p>
        </p:txBody>
      </p:sp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491" name="Shape 491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this means…..</a:t>
            </a:r>
            <a:endParaRPr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Challenges…..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Students opposed to help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Not taking advantage of resources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Initial pushback from faculty/staff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2" name="Shape 49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Faculty/Staff Perspective</a:t>
            </a:r>
            <a:endParaRPr b="1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 b="1"/>
              <a:t>Specialist role</a:t>
            </a:r>
            <a:endParaRPr b="1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b="1"/>
              <a:t>Handoff binder </a:t>
            </a:r>
            <a:endParaRPr b="1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b="1"/>
              <a:t>Recreation of specifics </a:t>
            </a:r>
            <a:endParaRPr b="1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b="1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b="1"/>
          </a:p>
        </p:txBody>
      </p:sp>
      <p:sp>
        <p:nvSpPr>
          <p:cNvPr id="498" name="Shape 49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</a:t>
            </a:r>
            <a:endParaRPr/>
          </a:p>
        </p:txBody>
      </p:sp>
      <p:sp>
        <p:nvSpPr>
          <p:cNvPr id="499" name="Shape 499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Going forward: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GSW and GAs that can perform similar roles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Specialized support for struggling certification areas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500" name="Shape 50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ctrTitle" idx="4294967295"/>
          </p:nvPr>
        </p:nvSpPr>
        <p:spPr>
          <a:xfrm>
            <a:off x="685800" y="72420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Conclusion: </a:t>
            </a:r>
            <a:endParaRPr sz="3000"/>
          </a:p>
        </p:txBody>
      </p:sp>
      <p:sp>
        <p:nvSpPr>
          <p:cNvPr id="506" name="Shape 506"/>
          <p:cNvSpPr txBox="1">
            <a:spLocks noGrp="1"/>
          </p:cNvSpPr>
          <p:nvPr>
            <p:ph type="ctrTitle" idx="4294967295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rPr>
              <a:t>Perry’s Theory.</a:t>
            </a:r>
            <a:r>
              <a:rPr lang="en" sz="18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..shaped the approach</a:t>
            </a:r>
            <a:endParaRPr sz="180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</a:t>
            </a:r>
            <a:endParaRPr sz="3000"/>
          </a:p>
        </p:txBody>
      </p:sp>
      <p:sp>
        <p:nvSpPr>
          <p:cNvPr id="507" name="Shape 507"/>
          <p:cNvSpPr txBox="1">
            <a:spLocks noGrp="1"/>
          </p:cNvSpPr>
          <p:nvPr>
            <p:ph type="subTitle" idx="4294967295"/>
          </p:nvPr>
        </p:nvSpPr>
        <p:spPr>
          <a:xfrm>
            <a:off x="685800" y="2497159"/>
            <a:ext cx="77724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Mentorship as more than a transactional role</a:t>
            </a:r>
            <a:endParaRPr sz="180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Holistic Student</a:t>
            </a:r>
            <a:endParaRPr sz="1800"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Students’ experiences shape their work</a:t>
            </a:r>
            <a:endParaRPr sz="180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Relativism </a:t>
            </a:r>
            <a:endParaRPr sz="1800"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Handle each situation differently</a:t>
            </a:r>
            <a:endParaRPr sz="180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Commitment</a:t>
            </a:r>
            <a:endParaRPr sz="1800"/>
          </a:p>
        </p:txBody>
      </p:sp>
      <p:sp>
        <p:nvSpPr>
          <p:cNvPr id="508" name="Shape 50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Thanks!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514" name="Shape 51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A5C65"/>
                </a:solidFill>
              </a:rPr>
              <a:t>Any questions?</a:t>
            </a:r>
            <a:endParaRPr sz="3600">
              <a:solidFill>
                <a:srgbClr val="4A5C65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A5C65"/>
                </a:solidFill>
              </a:rPr>
              <a:t>You can </a:t>
            </a:r>
            <a:r>
              <a:rPr lang="en"/>
              <a:t>contact </a:t>
            </a:r>
            <a:r>
              <a:rPr lang="en">
                <a:solidFill>
                  <a:srgbClr val="4A5C65"/>
                </a:solidFill>
              </a:rPr>
              <a:t>me at</a:t>
            </a:r>
            <a:r>
              <a:rPr lang="en"/>
              <a:t> sachsl2@montclair.edu</a:t>
            </a:r>
            <a:endParaRPr>
              <a:solidFill>
                <a:srgbClr val="4A5C6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A5C65"/>
              </a:solidFill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248300" y="7595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Hi!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am Lauren Sachs…...</a:t>
            </a:r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body" idx="2"/>
          </p:nvPr>
        </p:nvSpPr>
        <p:spPr>
          <a:xfrm>
            <a:off x="479900" y="3905925"/>
            <a:ext cx="49437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02BDC7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02BDC7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2BDC7"/>
              </a:solidFill>
            </a:endParaRP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452525" y="1408425"/>
            <a:ext cx="2516400" cy="17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A little bit about…….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Physical Education for Student Success: A Mentorship and Workshop Program during edTPA Spring 2018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endParaRPr>
              <a:solidFill>
                <a:srgbClr val="4A5C65"/>
              </a:solidFill>
            </a:endParaRPr>
          </a:p>
        </p:txBody>
      </p:sp>
      <p:sp>
        <p:nvSpPr>
          <p:cNvPr id="397" name="Shape 397"/>
          <p:cNvSpPr txBox="1">
            <a:spLocks noGrp="1"/>
          </p:cNvSpPr>
          <p:nvPr>
            <p:ph type="body" idx="2"/>
          </p:nvPr>
        </p:nvSpPr>
        <p:spPr>
          <a:xfrm>
            <a:off x="5423600" y="1493600"/>
            <a:ext cx="3051300" cy="23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Courses that impacted my Capstone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Student Development Theory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Consultations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Systems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Supervision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Action Research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Group Dynamics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endParaRPr b="1">
              <a:solidFill>
                <a:srgbClr val="4A5C6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399" name="Shape 399"/>
          <p:cNvGrpSpPr/>
          <p:nvPr/>
        </p:nvGrpSpPr>
        <p:grpSpPr>
          <a:xfrm>
            <a:off x="875343" y="712221"/>
            <a:ext cx="887917" cy="1049662"/>
            <a:chOff x="590250" y="244200"/>
            <a:chExt cx="407975" cy="532175"/>
          </a:xfrm>
        </p:grpSpPr>
        <p:sp>
          <p:nvSpPr>
            <p:cNvPr id="400" name="Shape 40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248300" y="7595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Problem.....</a:t>
            </a:r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body" idx="2"/>
          </p:nvPr>
        </p:nvSpPr>
        <p:spPr>
          <a:xfrm>
            <a:off x="-1213600" y="3701150"/>
            <a:ext cx="49437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02BDC7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02BDC7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2BDC7"/>
              </a:solidFill>
            </a:endParaRP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2452525" y="1408425"/>
            <a:ext cx="2516400" cy="17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Physical Education teacher interns completing edTPA….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need HELP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can </a:t>
            </a:r>
            <a:r>
              <a:rPr lang="en"/>
              <a:t>they be helped?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should</a:t>
            </a:r>
            <a:r>
              <a:rPr lang="en"/>
              <a:t> they be helped?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endParaRPr>
              <a:solidFill>
                <a:srgbClr val="4A5C65"/>
              </a:solidFill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body" idx="2"/>
          </p:nvPr>
        </p:nvSpPr>
        <p:spPr>
          <a:xfrm>
            <a:off x="5423600" y="1493600"/>
            <a:ext cx="3051300" cy="23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The Theory: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Perry’s Theory of Intellectual and Ethical Development</a:t>
            </a:r>
            <a:r>
              <a:rPr lang="en"/>
              <a:t>….responsibility, relativism, and commitment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endParaRPr b="1">
              <a:solidFill>
                <a:srgbClr val="4A5C6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2" name="Shape 42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423" name="Shape 423"/>
          <p:cNvGrpSpPr/>
          <p:nvPr/>
        </p:nvGrpSpPr>
        <p:grpSpPr>
          <a:xfrm>
            <a:off x="875343" y="712221"/>
            <a:ext cx="887917" cy="1049662"/>
            <a:chOff x="590250" y="244200"/>
            <a:chExt cx="407975" cy="532175"/>
          </a:xfrm>
        </p:grpSpPr>
        <p:sp>
          <p:nvSpPr>
            <p:cNvPr id="424" name="Shape 424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4A5C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B600"/>
                </a:solidFill>
              </a:rPr>
              <a:t>Competency Outcomes</a:t>
            </a:r>
            <a:endParaRPr sz="6000">
              <a:solidFill>
                <a:srgbClr val="FFB600"/>
              </a:solidFill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ubTitle" idx="4294967295"/>
          </p:nvPr>
        </p:nvSpPr>
        <p:spPr>
          <a:xfrm>
            <a:off x="685800" y="2866120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“utilizing “virtual resources and technology to meet the advising and supporting needs of students” (Eanes et al., 2015, p. 36).  (Advising &amp; Supporting)</a:t>
            </a:r>
            <a:endParaRPr sz="12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“connect and build meaningful relationships with others while recognizing the multiple, intersecting identities, perspectives, and developmental differences people hold” (Eanes et al., 2015, p. 30). (Social Justice &amp; Inclusion)</a:t>
            </a:r>
            <a:endParaRPr sz="12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rgbClr val="FFFFFF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rgbClr val="FFFFFF"/>
              </a:solidFill>
            </a:endParaRPr>
          </a:p>
        </p:txBody>
      </p:sp>
      <p:pic>
        <p:nvPicPr>
          <p:cNvPr id="444" name="Shape 444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8825" y="1251775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ctrTitle"/>
          </p:nvPr>
        </p:nvSpPr>
        <p:spPr>
          <a:xfrm>
            <a:off x="2596375" y="1271125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4A5C65"/>
                </a:solidFill>
              </a:rPr>
              <a:t>   </a:t>
            </a:r>
            <a:r>
              <a:rPr lang="en" dirty="0" smtClean="0">
                <a:solidFill>
                  <a:srgbClr val="4A5C65"/>
                </a:solidFill>
              </a:rPr>
              <a:t>My </a:t>
            </a:r>
            <a:r>
              <a:rPr lang="en" dirty="0">
                <a:solidFill>
                  <a:srgbClr val="4A5C65"/>
                </a:solidFill>
              </a:rPr>
              <a:t>Next 3 </a:t>
            </a:r>
            <a:r>
              <a:rPr lang="en" dirty="0" smtClean="0">
                <a:solidFill>
                  <a:srgbClr val="4A5C65"/>
                </a:solidFill>
              </a:rPr>
              <a:t>Yea</a:t>
            </a:r>
            <a:r>
              <a:rPr lang="en-US" dirty="0" err="1" smtClean="0">
                <a:solidFill>
                  <a:srgbClr val="4A5C65"/>
                </a:solidFill>
              </a:rPr>
              <a:t>rs</a:t>
            </a:r>
            <a:r>
              <a:rPr lang="en-US" dirty="0" smtClean="0">
                <a:solidFill>
                  <a:srgbClr val="4A5C65"/>
                </a:solidFill>
              </a:rPr>
              <a:t>..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</a:t>
            </a:r>
            <a:r>
              <a:rPr lang="en" dirty="0" smtClean="0"/>
              <a:t>Goals </a:t>
            </a:r>
            <a:endParaRPr dirty="0"/>
          </a:p>
        </p:txBody>
      </p:sp>
      <p:sp>
        <p:nvSpPr>
          <p:cNvPr id="451" name="Shape 451"/>
          <p:cNvSpPr txBox="1">
            <a:spLocks noGrp="1"/>
          </p:cNvSpPr>
          <p:nvPr>
            <p:ph type="subTitle" idx="1"/>
          </p:nvPr>
        </p:nvSpPr>
        <p:spPr>
          <a:xfrm>
            <a:off x="2753464" y="2275786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 Student Success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2- Creating Initiatives 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3- Implementing     Technological Resources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1052800" y="11931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The Details…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Where: Montclair State University, ADP Center, edTPA Support Office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When: January 15- April 25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What: Mentoring P.E. Teacher Interns and hosting Workshop Series </a:t>
            </a:r>
            <a:endParaRPr/>
          </a:p>
          <a:p>
            <a:pPr marL="0" lvl="0" indent="0" algn="l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457" name="Shape 4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1052800" y="11931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The Details…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Mentorship 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Electronically- email, phone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In person- one-on-one meetings and group sessions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Workshops:</a:t>
            </a:r>
            <a:r>
              <a:rPr lang="en" sz="2400"/>
              <a:t>  Jan 30, Feb 13, and 28th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463" name="Shape 46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</a:t>
            </a:r>
            <a:endParaRPr/>
          </a:p>
        </p:txBody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2925500" y="559475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EdTPA (Education Teaching Performance Assessment)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Important for students to receive mentoring and support during this assessment (Greenblatt &amp; Burns, 2015) 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Physical Education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 serves five educational areas “cognitive, lifestyle, affective, social, and physical” (Bailey, 2006)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Mentorship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 important links between faculty and students to foster retention (McKinsey 2016)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0" name="Shape 47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Theoretical Framework</a:t>
            </a:r>
            <a:endParaRPr/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Lato"/>
                <a:ea typeface="Lato"/>
                <a:cs typeface="Lato"/>
                <a:sym typeface="Lato"/>
              </a:rPr>
              <a:t>Perry’s Intellectual and Ethical Development Theory </a:t>
            </a:r>
            <a:endParaRPr sz="30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Duality 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All problems are solvable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Independence for the student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Commitment 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Individual experience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Relativism 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Multiplicity</a:t>
            </a:r>
            <a:endParaRPr sz="16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Methods of program shaped by this theory</a:t>
            </a:r>
            <a:endParaRPr sz="1800" b="1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Lato"/>
              <a:buChar char="-"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Mentorship and workshops </a:t>
            </a:r>
            <a:endParaRPr sz="18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>
              <a:spcBef>
                <a:spcPts val="1000"/>
              </a:spcBef>
              <a:spcAft>
                <a:spcPts val="1000"/>
              </a:spcAft>
              <a:buNone/>
            </a:pPr>
            <a:endParaRPr sz="18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7" name="Shape 47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Macintosh PowerPoint</Application>
  <PresentationFormat>On-screen Show (16:9)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Lato Light</vt:lpstr>
      <vt:lpstr>Lato</vt:lpstr>
      <vt:lpstr>Roboto Slab Light</vt:lpstr>
      <vt:lpstr>Arial</vt:lpstr>
      <vt:lpstr>Times New Roman</vt:lpstr>
      <vt:lpstr>Kent template</vt:lpstr>
      <vt:lpstr>Capstone: Physical Education for Student Success A Mentorship and Workshop Program  </vt:lpstr>
      <vt:lpstr>Hi!   I am Lauren Sachs…...</vt:lpstr>
      <vt:lpstr>The Problem.....</vt:lpstr>
      <vt:lpstr>Competency Outcomes</vt:lpstr>
      <vt:lpstr>   My Next 3 Years..       Goals </vt:lpstr>
      <vt:lpstr>PowerPoint Presentation</vt:lpstr>
      <vt:lpstr>PowerPoint Presentation</vt:lpstr>
      <vt:lpstr>Literature Review</vt:lpstr>
      <vt:lpstr>Theoretical Framework</vt:lpstr>
      <vt:lpstr>PowerPoint Presentation</vt:lpstr>
      <vt:lpstr>Results</vt:lpstr>
      <vt:lpstr>Discussion </vt:lpstr>
      <vt:lpstr>Conclusion: </vt:lpstr>
      <vt:lpstr>Thanks!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Capstone: Physical Education for Student Success A Mentorship and Workshop Program  </dc:title>
  <cp:lastModifiedBy>Lauren Sachs</cp:lastModifiedBy>
  <cp:revision>1</cp:revision>
  <dcterms:modified xsi:type="dcterms:W3CDTF">2018-05-08T00:07:24Z</dcterms:modified>
</cp:coreProperties>
</file>